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48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1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8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5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2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5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6421F-E737-4CE8-88FE-E1FB2C5C3CEA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72DD2-C621-4DFE-BF30-4D3099272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llamo___________ Clase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8 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33: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6 </a:t>
            </a:r>
            <a:r>
              <a:rPr lang="en-US" smtClean="0"/>
              <a:t>de la </a:t>
            </a:r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sz="2600" i="1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4: </a:t>
            </a:r>
            <a:r>
              <a:rPr lang="en-US" b="1" u="sng" dirty="0" err="1" smtClean="0">
                <a:solidFill>
                  <a:srgbClr val="0070C0"/>
                </a:solidFill>
              </a:rPr>
              <a:t>Capitulo</a:t>
            </a:r>
            <a:r>
              <a:rPr lang="en-US" b="1" u="sng" dirty="0" smtClean="0">
                <a:solidFill>
                  <a:srgbClr val="0070C0"/>
                </a:solidFill>
              </a:rPr>
              <a:t> 6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 </a:t>
            </a:r>
            <a:r>
              <a:rPr lang="en-US" dirty="0" err="1" smtClean="0"/>
              <a:t>duele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cansada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Tose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dinámico</a:t>
            </a:r>
            <a:r>
              <a:rPr lang="en-US" dirty="0" smtClean="0"/>
              <a:t> y </a:t>
            </a:r>
            <a:r>
              <a:rPr lang="en-US" dirty="0" err="1" smtClean="0"/>
              <a:t>ambicioso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657600" y="3515380"/>
            <a:ext cx="3658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19400" y="4048780"/>
            <a:ext cx="377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b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377394" y="4505980"/>
            <a:ext cx="3658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606520" y="5049560"/>
            <a:ext cx="2984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50"/>
                </a:solidFill>
              </a:rPr>
              <a:t>f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645673" y="5572780"/>
            <a:ext cx="377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d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894508" y="6096000"/>
            <a:ext cx="3353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c</a:t>
            </a:r>
            <a:endParaRPr lang="es-ES_tradnl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6096000"/>
          </a:xfrm>
        </p:spPr>
        <p:txBody>
          <a:bodyPr/>
          <a:lstStyle/>
          <a:p>
            <a:r>
              <a:rPr lang="en-US" dirty="0" smtClean="0"/>
              <a:t>Leer </a:t>
            </a:r>
            <a:r>
              <a:rPr lang="en-US" u="sng" dirty="0" err="1" smtClean="0"/>
              <a:t>En</a:t>
            </a:r>
            <a:r>
              <a:rPr lang="en-US" u="sng" dirty="0"/>
              <a:t> </a:t>
            </a:r>
            <a:r>
              <a:rPr lang="en-US" u="sng" dirty="0" smtClean="0"/>
              <a:t>la </a:t>
            </a:r>
            <a:r>
              <a:rPr lang="en-US" u="sng" dirty="0" err="1" smtClean="0"/>
              <a:t>consulta</a:t>
            </a:r>
            <a:r>
              <a:rPr lang="en-US" u="sng" dirty="0" smtClean="0"/>
              <a:t> del medico: El </a:t>
            </a:r>
            <a:r>
              <a:rPr lang="en-US" u="sng" dirty="0" err="1" smtClean="0"/>
              <a:t>pobre</a:t>
            </a:r>
            <a:r>
              <a:rPr lang="en-US" u="sng" dirty="0" smtClean="0"/>
              <a:t> Jose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¿Dónde está José?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¿Con quién habla José?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¿Cómo esta José?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¿Qué tiene?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¿Qué abre José?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 smtClean="0"/>
              <a:t>¿Examina </a:t>
            </a:r>
            <a:r>
              <a:rPr lang="es-ES_tradnl" dirty="0"/>
              <a:t>la garganta el medico?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¿Cómo está la garganta?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¿Cuál es la diagnosis del médico?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¿Qué receta el doctor López?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46058" y="1371600"/>
            <a:ext cx="588334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Jose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está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en</a:t>
            </a:r>
            <a:r>
              <a:rPr lang="en-US" altLang="en-US" sz="2800" dirty="0" smtClean="0">
                <a:solidFill>
                  <a:srgbClr val="0000FF"/>
                </a:solidFill>
              </a:rPr>
              <a:t>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consulta</a:t>
            </a:r>
            <a:r>
              <a:rPr lang="en-US" altLang="en-US" sz="2800" dirty="0" smtClean="0">
                <a:solidFill>
                  <a:srgbClr val="0000FF"/>
                </a:solidFill>
              </a:rPr>
              <a:t> del medico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21328" y="1915180"/>
            <a:ext cx="444384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Jose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habla</a:t>
            </a:r>
            <a:r>
              <a:rPr lang="en-US" altLang="en-US" sz="2800" dirty="0" smtClean="0">
                <a:solidFill>
                  <a:srgbClr val="0000FF"/>
                </a:solidFill>
              </a:rPr>
              <a:t> con el medico.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5800" y="2514600"/>
            <a:ext cx="364074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Jose </a:t>
            </a:r>
            <a:r>
              <a:rPr lang="en-US" altLang="en-US" sz="2800" dirty="0" err="1">
                <a:solidFill>
                  <a:srgbClr val="0000FF"/>
                </a:solidFill>
              </a:rPr>
              <a:t>está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enfermo</a:t>
            </a:r>
            <a:r>
              <a:rPr lang="en-US" altLang="en-US" sz="2800" dirty="0" smtClean="0">
                <a:solidFill>
                  <a:srgbClr val="0000FF"/>
                </a:solidFill>
              </a:rPr>
              <a:t>.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62000" y="3124200"/>
            <a:ext cx="855343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fiebre</a:t>
            </a:r>
            <a:r>
              <a:rPr lang="en-US" altLang="en-US" sz="2800" dirty="0" smtClean="0">
                <a:solidFill>
                  <a:srgbClr val="0000FF"/>
                </a:solidFill>
              </a:rPr>
              <a:t>, dolor de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estomago</a:t>
            </a:r>
            <a:r>
              <a:rPr lang="en-US" altLang="en-US" sz="2800" dirty="0" smtClean="0">
                <a:solidFill>
                  <a:srgbClr val="0000FF"/>
                </a:solidFill>
              </a:rPr>
              <a:t> y dolor de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62000" y="3733800"/>
            <a:ext cx="312457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Jose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abre</a:t>
            </a:r>
            <a:r>
              <a:rPr lang="en-US" altLang="en-US" sz="2800" dirty="0" smtClean="0">
                <a:solidFill>
                  <a:srgbClr val="0000FF"/>
                </a:solidFill>
              </a:rPr>
              <a:t>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boca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33464" y="4353580"/>
            <a:ext cx="6200736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Si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examina</a:t>
            </a:r>
            <a:r>
              <a:rPr lang="en-US" altLang="en-US" sz="2800" dirty="0" smtClean="0">
                <a:solidFill>
                  <a:srgbClr val="0000FF"/>
                </a:solidFill>
              </a:rPr>
              <a:t>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 el medico.  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62000" y="4953000"/>
            <a:ext cx="486222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está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muy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roja</a:t>
            </a:r>
            <a:r>
              <a:rPr lang="en-US" altLang="en-US" sz="2800" dirty="0" smtClean="0">
                <a:solidFill>
                  <a:srgbClr val="0000FF"/>
                </a:solidFill>
              </a:rPr>
              <a:t>.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62000" y="5496580"/>
            <a:ext cx="632737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Jose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un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catarro</a:t>
            </a:r>
            <a:r>
              <a:rPr lang="en-US" altLang="en-US" sz="2800" dirty="0" smtClean="0">
                <a:solidFill>
                  <a:srgbClr val="0000FF"/>
                </a:solidFill>
              </a:rPr>
              <a:t>.                       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62000" y="6106180"/>
            <a:ext cx="578235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El doctor Lopez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receta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antibioticos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5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32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638800"/>
          </a:xfrm>
        </p:spPr>
        <p:txBody>
          <a:bodyPr>
            <a:noAutofit/>
          </a:bodyPr>
          <a:lstStyle/>
          <a:p>
            <a:r>
              <a:rPr lang="en-US" sz="3100" dirty="0" smtClean="0"/>
              <a:t>Leer ¿</a:t>
            </a:r>
            <a:r>
              <a:rPr lang="en-US" sz="3100" u="sng" dirty="0" err="1" smtClean="0"/>
              <a:t>Que</a:t>
            </a:r>
            <a:r>
              <a:rPr lang="en-US" sz="3100" u="sng" dirty="0" smtClean="0"/>
              <a:t> le </a:t>
            </a:r>
            <a:r>
              <a:rPr lang="en-US" sz="3100" u="sng" dirty="0" err="1" smtClean="0"/>
              <a:t>pasa</a:t>
            </a:r>
            <a:r>
              <a:rPr lang="en-US" sz="3100" u="sng" dirty="0" smtClean="0"/>
              <a:t> a Adela?</a:t>
            </a:r>
            <a:endParaRPr lang="en-US" sz="3100" dirty="0" smtClean="0"/>
          </a:p>
          <a:p>
            <a:pPr marL="0" indent="0">
              <a:buNone/>
            </a:pPr>
            <a:r>
              <a:rPr lang="en-US" sz="3100" dirty="0" smtClean="0"/>
              <a:t>A.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¿Quién esta enferma?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¿Cuáles son sus síntomas?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¿Adonde tiene que ir Adela?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¿Qué examina la medica?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¿Cómo esta la garganta?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¿Tiene que guardar cama Adela?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¿Qué le da la medica?</a:t>
            </a:r>
            <a:endParaRPr lang="en-US" sz="31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sz="3100" dirty="0" smtClean="0"/>
              <a:t>¿Cuántas pastillas tiene que tomar Adela cada </a:t>
            </a:r>
            <a:r>
              <a:rPr lang="es-ES_tradnl" sz="3100" dirty="0" err="1" smtClean="0"/>
              <a:t>dia</a:t>
            </a:r>
            <a:r>
              <a:rPr lang="es-ES_tradnl" sz="3100" dirty="0" smtClean="0"/>
              <a:t>?</a:t>
            </a:r>
            <a:endParaRPr lang="en-US" sz="3100" dirty="0"/>
          </a:p>
          <a:p>
            <a:pPr marL="0" indent="0">
              <a:buNone/>
            </a:pPr>
            <a:r>
              <a:rPr lang="en-US" sz="3100" dirty="0" smtClean="0"/>
              <a:t> </a:t>
            </a:r>
            <a:endParaRPr lang="en-US" sz="31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46058" y="1686580"/>
            <a:ext cx="419858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Adela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está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enferma</a:t>
            </a:r>
            <a:r>
              <a:rPr lang="en-US" altLang="en-US" sz="2800" dirty="0" smtClean="0">
                <a:solidFill>
                  <a:srgbClr val="0000FF"/>
                </a:solidFill>
              </a:rPr>
              <a:t>.    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04800" y="2296180"/>
            <a:ext cx="876073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Ella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dolor de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 ,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tos</a:t>
            </a:r>
            <a:r>
              <a:rPr lang="en-US" altLang="en-US" sz="2800" dirty="0" smtClean="0">
                <a:solidFill>
                  <a:srgbClr val="0000FF"/>
                </a:solidFill>
              </a:rPr>
              <a:t> y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muy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cansada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46058" y="2829580"/>
            <a:ext cx="7043916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Adela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que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ir</a:t>
            </a:r>
            <a:r>
              <a:rPr lang="en-US" altLang="en-US" sz="2800" dirty="0" smtClean="0">
                <a:solidFill>
                  <a:srgbClr val="0000FF"/>
                </a:solidFill>
              </a:rPr>
              <a:t> a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consulta</a:t>
            </a:r>
            <a:r>
              <a:rPr lang="en-US" altLang="en-US" sz="2800" dirty="0" smtClean="0">
                <a:solidFill>
                  <a:srgbClr val="0000FF"/>
                </a:solidFill>
              </a:rPr>
              <a:t> del medico.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46058" y="3374571"/>
            <a:ext cx="568617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medica</a:t>
            </a:r>
            <a:r>
              <a:rPr lang="en-US" altLang="en-US" sz="2800" dirty="0" smtClean="0">
                <a:solidFill>
                  <a:srgbClr val="0000FF"/>
                </a:solidFill>
              </a:rPr>
              <a:t> le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examina</a:t>
            </a:r>
            <a:r>
              <a:rPr lang="en-US" altLang="en-US" sz="2800" dirty="0" smtClean="0">
                <a:solidFill>
                  <a:srgbClr val="0000FF"/>
                </a:solidFill>
              </a:rPr>
              <a:t>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46058" y="4048780"/>
            <a:ext cx="506581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esta</a:t>
            </a:r>
            <a:r>
              <a:rPr lang="en-US" altLang="en-US" sz="2800" dirty="0" smtClean="0">
                <a:solidFill>
                  <a:srgbClr val="0000FF"/>
                </a:solidFill>
              </a:rPr>
              <a:t> un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poco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roja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46058" y="4658380"/>
            <a:ext cx="624504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No, Adela no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que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guardar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cama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46058" y="5191780"/>
            <a:ext cx="5604419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medica</a:t>
            </a:r>
            <a:r>
              <a:rPr lang="en-US" altLang="en-US" sz="2800" dirty="0" smtClean="0">
                <a:solidFill>
                  <a:srgbClr val="0000FF"/>
                </a:solidFill>
              </a:rPr>
              <a:t> le da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unos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antibioticos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46058" y="5801380"/>
            <a:ext cx="7462299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Adela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que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tomar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tres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pastillas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cada</a:t>
            </a:r>
            <a:r>
              <a:rPr lang="en-US" altLang="en-US" sz="2800" dirty="0" smtClean="0">
                <a:solidFill>
                  <a:srgbClr val="0000FF"/>
                </a:solidFill>
              </a:rPr>
              <a:t> dia.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1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86800" cy="6096000"/>
          </a:xfrm>
        </p:spPr>
        <p:txBody>
          <a:bodyPr/>
          <a:lstStyle/>
          <a:p>
            <a:pPr marL="514350" indent="-514350">
              <a:buAutoNum type="arabicPeriod" startAt="9"/>
            </a:pPr>
            <a:r>
              <a:rPr lang="en-US" dirty="0" smtClean="0"/>
              <a:t>¿Como 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?</a:t>
            </a:r>
          </a:p>
          <a:p>
            <a:pPr marL="514350" indent="-514350">
              <a:buAutoNum type="arabicPeriod" startAt="9"/>
            </a:pPr>
            <a:r>
              <a:rPr lang="en-US" dirty="0" smtClean="0"/>
              <a:t>¿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perder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partido</a:t>
            </a:r>
            <a:r>
              <a:rPr lang="en-US" dirty="0" smtClean="0"/>
              <a:t> de </a:t>
            </a:r>
            <a:r>
              <a:rPr lang="en-US" dirty="0" err="1" smtClean="0"/>
              <a:t>futbol</a:t>
            </a:r>
            <a:r>
              <a:rPr lang="en-US" dirty="0" smtClean="0"/>
              <a:t>?</a:t>
            </a:r>
          </a:p>
          <a:p>
            <a:pPr marL="514350" indent="-514350">
              <a:buAutoNum type="arabicPeriod" startAt="9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receta</a:t>
            </a:r>
            <a:r>
              <a:rPr lang="en-US" dirty="0" smtClean="0"/>
              <a:t> la </a:t>
            </a:r>
            <a:r>
              <a:rPr lang="en-US" dirty="0" err="1" smtClean="0"/>
              <a:t>medica</a:t>
            </a:r>
            <a:r>
              <a:rPr lang="en-US" dirty="0" smtClean="0"/>
              <a:t> 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antibioticos</a:t>
            </a:r>
            <a:r>
              <a:rPr lang="en-US" dirty="0" smtClean="0"/>
              <a:t> a Adela? ¿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catarro</a:t>
            </a:r>
            <a:r>
              <a:rPr lang="en-US" dirty="0" smtClean="0"/>
              <a:t> o la gripe?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14400" y="381000"/>
            <a:ext cx="542430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 smtClean="0">
                <a:solidFill>
                  <a:srgbClr val="0000FF"/>
                </a:solidFill>
              </a:rPr>
              <a:t>Mañana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va</a:t>
            </a:r>
            <a:r>
              <a:rPr lang="en-US" altLang="en-US" sz="2800" dirty="0" smtClean="0">
                <a:solidFill>
                  <a:srgbClr val="0000FF"/>
                </a:solidFill>
              </a:rPr>
              <a:t> 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estar</a:t>
            </a:r>
            <a:r>
              <a:rPr lang="en-US" altLang="en-US" sz="2800" dirty="0" smtClean="0">
                <a:solidFill>
                  <a:srgbClr val="0000FF"/>
                </a:solidFill>
              </a:rPr>
              <a:t> mucho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mejor</a:t>
            </a:r>
            <a:r>
              <a:rPr lang="en-US" altLang="en-US" sz="2800" dirty="0" smtClean="0">
                <a:solidFill>
                  <a:srgbClr val="0000FF"/>
                </a:solidFill>
              </a:rPr>
              <a:t>.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90600" y="990600"/>
            <a:ext cx="6320961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No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va</a:t>
            </a:r>
            <a:r>
              <a:rPr lang="en-US" altLang="en-US" sz="2800" dirty="0" smtClean="0">
                <a:solidFill>
                  <a:srgbClr val="0000FF"/>
                </a:solidFill>
              </a:rPr>
              <a:t> 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perder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su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partido</a:t>
            </a:r>
            <a:r>
              <a:rPr lang="en-US" altLang="en-US" sz="2800" dirty="0" smtClean="0">
                <a:solidFill>
                  <a:srgbClr val="0000FF"/>
                </a:solidFill>
              </a:rPr>
              <a:t> de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futbol</a:t>
            </a:r>
            <a:r>
              <a:rPr lang="en-US" altLang="en-US" sz="2800" dirty="0" smtClean="0">
                <a:solidFill>
                  <a:srgbClr val="0000FF"/>
                </a:solidFill>
              </a:rPr>
              <a:t>.   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1" y="4353580"/>
            <a:ext cx="8686800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medica</a:t>
            </a:r>
            <a:r>
              <a:rPr lang="en-US" altLang="en-US" sz="2800" dirty="0" smtClean="0">
                <a:solidFill>
                  <a:srgbClr val="0000FF"/>
                </a:solidFill>
              </a:rPr>
              <a:t> le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receta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unos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antibioticos</a:t>
            </a:r>
            <a:r>
              <a:rPr lang="en-US" altLang="en-US" sz="2800" dirty="0" smtClean="0">
                <a:solidFill>
                  <a:srgbClr val="0000FF"/>
                </a:solidFill>
              </a:rPr>
              <a:t> a Adela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porque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garganta</a:t>
            </a:r>
            <a:r>
              <a:rPr lang="en-US" altLang="en-US" sz="2800" dirty="0" smtClean="0">
                <a:solidFill>
                  <a:srgbClr val="0000FF"/>
                </a:solidFill>
              </a:rPr>
              <a:t> un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poco</a:t>
            </a:r>
            <a:r>
              <a:rPr lang="en-US" altLang="en-US" sz="2800" dirty="0" smtClean="0">
                <a:solidFill>
                  <a:srgbClr val="0000FF"/>
                </a:solidFill>
              </a:rPr>
              <a:t>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roja</a:t>
            </a:r>
            <a:r>
              <a:rPr lang="en-US" altLang="en-US" sz="2800" dirty="0" smtClean="0">
                <a:solidFill>
                  <a:srgbClr val="0000FF"/>
                </a:solidFill>
              </a:rPr>
              <a:t>.  Ella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tiene</a:t>
            </a:r>
            <a:r>
              <a:rPr lang="en-US" altLang="en-US" sz="2800" dirty="0" smtClean="0">
                <a:solidFill>
                  <a:srgbClr val="0000FF"/>
                </a:solidFill>
              </a:rPr>
              <a:t> gripe.</a:t>
            </a:r>
          </a:p>
        </p:txBody>
      </p:sp>
    </p:spTree>
    <p:extLst>
      <p:ext uri="{BB962C8B-B14F-4D97-AF65-F5344CB8AC3E}">
        <p14:creationId xmlns:p14="http://schemas.microsoft.com/office/powerpoint/2010/main" val="59515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2-3</a:t>
            </a:r>
            <a:r>
              <a:rPr lang="en-US" dirty="0" smtClean="0"/>
              <a:t> p. 218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219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219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80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4525963"/>
          </a:xfrm>
        </p:spPr>
        <p:txBody>
          <a:bodyPr>
            <a:normAutofit lnSpcReduction="10000"/>
          </a:bodyPr>
          <a:lstStyle/>
          <a:p>
            <a:r>
              <a:rPr lang="en-US" u="sng" dirty="0" err="1" smtClean="0"/>
              <a:t>Ej</a:t>
            </a:r>
            <a:r>
              <a:rPr lang="en-US" u="sng" dirty="0" smtClean="0"/>
              <a:t>. 2</a:t>
            </a:r>
            <a:r>
              <a:rPr lang="en-US" dirty="0" smtClean="0"/>
              <a:t> p. 218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err="1" smtClean="0"/>
              <a:t>Él</a:t>
            </a:r>
            <a:r>
              <a:rPr lang="en-US" dirty="0" smtClean="0"/>
              <a:t> no es flexible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Es mal </a:t>
            </a:r>
            <a:r>
              <a:rPr lang="en-US" dirty="0" err="1" smtClean="0"/>
              <a:t>educado</a:t>
            </a:r>
            <a:endParaRPr lang="en-US" dirty="0" smtClean="0"/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Es </a:t>
            </a:r>
            <a:r>
              <a:rPr lang="en-US" dirty="0" err="1" smtClean="0"/>
              <a:t>prezoso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enojado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Le </a:t>
            </a:r>
            <a:r>
              <a:rPr lang="en-US" dirty="0" err="1" smtClean="0"/>
              <a:t>examina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gurardar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Le </a:t>
            </a:r>
            <a:r>
              <a:rPr lang="en-US" dirty="0" err="1" smtClean="0"/>
              <a:t>falta</a:t>
            </a:r>
            <a:r>
              <a:rPr lang="en-US" dirty="0" smtClean="0"/>
              <a:t> </a:t>
            </a:r>
            <a:r>
              <a:rPr lang="en-US" dirty="0" err="1" smtClean="0"/>
              <a:t>paciencia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352800" y="2057400"/>
            <a:ext cx="16787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c. Es terco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350471" y="2677180"/>
            <a:ext cx="43733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e. No me gusta su conducta.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14600" y="3210580"/>
            <a:ext cx="35408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a. No le gusta trabajar.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417271" y="3743980"/>
            <a:ext cx="29015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f. Todo le molesta.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493471" y="4277380"/>
            <a:ext cx="40570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B0F0"/>
                </a:solidFill>
              </a:rPr>
              <a:t>b</a:t>
            </a:r>
            <a:r>
              <a:rPr lang="es-ES_tradnl" altLang="en-US" sz="2800" b="1" dirty="0" smtClean="0">
                <a:solidFill>
                  <a:srgbClr val="00B0F0"/>
                </a:solidFill>
              </a:rPr>
              <a:t>. Tiene que abrir la boca.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874471" y="4810780"/>
            <a:ext cx="3865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B0F0"/>
                </a:solidFill>
              </a:rPr>
              <a:t>d. Está enfermo. Tiene fiebre</a:t>
            </a:r>
            <a:endParaRPr lang="es-ES_tradnl" altLang="en-US" sz="2400" b="1" dirty="0">
              <a:solidFill>
                <a:srgbClr val="00B0F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579071" y="5344180"/>
            <a:ext cx="38350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F0"/>
                </a:solidFill>
              </a:rPr>
              <a:t>g. Es un tipo impaciente.</a:t>
            </a:r>
            <a:endParaRPr lang="es-ES_tradnl" altLang="en-US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21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503</Words>
  <Application>Microsoft Office PowerPoint</Application>
  <PresentationFormat>On-screen Show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llamo___________ Clase 801 La fecha es el 8 de diciembre del 2017</vt:lpstr>
      <vt:lpstr>Repaso del Proposito 32</vt:lpstr>
      <vt:lpstr>Repaso de la Tarea 32</vt:lpstr>
      <vt:lpstr>PowerPoint Presentation</vt:lpstr>
      <vt:lpstr>PowerPoint Presentation</vt:lpstr>
      <vt:lpstr>Repaso del Proposito 80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 Clase 801 La fecha es el 4 de mayo del 2015</dc:title>
  <dc:creator>Helen Zumaeta</dc:creator>
  <cp:lastModifiedBy>Helen Zumaeta</cp:lastModifiedBy>
  <cp:revision>8</cp:revision>
  <dcterms:created xsi:type="dcterms:W3CDTF">2015-05-04T18:16:56Z</dcterms:created>
  <dcterms:modified xsi:type="dcterms:W3CDTF">2017-12-08T16:08:11Z</dcterms:modified>
</cp:coreProperties>
</file>